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0" r:id="rId4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43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B77A79DD-B65F-4611-8678-8C5A2AACCEF8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35E9E2C-AE23-4B17-9AEA-CE2EA4092BD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5249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5632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442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1464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1317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819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6771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226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663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8612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9017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283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18D0F-F138-4355-AF79-345C30EC72BD}" type="datetimeFigureOut">
              <a:rPr lang="zh-TW" altLang="en-US" smtClean="0"/>
              <a:pPr/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CC0D8-70FA-4E1D-B517-DF162A706B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552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653484" y="260648"/>
            <a:ext cx="7812087" cy="5979600"/>
            <a:chOff x="1115616" y="404663"/>
            <a:chExt cx="7812087" cy="5979600"/>
          </a:xfrm>
        </p:grpSpPr>
        <p:pic>
          <p:nvPicPr>
            <p:cNvPr id="1026" name="Picture 2" descr="C:\Documents and Settings\use\桌面\會議桌牌\size01.jpg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663"/>
              <a:ext cx="7812087" cy="597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文字方塊 2"/>
            <p:cNvSpPr txBox="1"/>
            <p:nvPr/>
          </p:nvSpPr>
          <p:spPr>
            <a:xfrm>
              <a:off x="1794132" y="4437112"/>
              <a:ext cx="648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0" b="1" dirty="0" smtClean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職稱</a:t>
              </a:r>
              <a:endParaRPr lang="zh-TW" altLang="en-US" sz="16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 rot="10800000">
            <a:off x="1332001" y="1261212"/>
            <a:ext cx="64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職稱</a:t>
            </a:r>
            <a:endParaRPr lang="zh-TW" altLang="en-US" sz="60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2589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653484" y="260648"/>
            <a:ext cx="7812087" cy="5979600"/>
            <a:chOff x="1115616" y="404663"/>
            <a:chExt cx="7812087" cy="5979600"/>
          </a:xfrm>
        </p:grpSpPr>
        <p:pic>
          <p:nvPicPr>
            <p:cNvPr id="1026" name="Picture 2" descr="C:\Documents and Settings\use\桌面\會議桌牌\size01.jpg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663"/>
              <a:ext cx="7812087" cy="59796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文字方塊 2"/>
            <p:cNvSpPr txBox="1"/>
            <p:nvPr/>
          </p:nvSpPr>
          <p:spPr>
            <a:xfrm>
              <a:off x="1794132" y="4536014"/>
              <a:ext cx="6480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6000" b="1" dirty="0" smtClean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單位 職稱</a:t>
              </a:r>
              <a:endParaRPr lang="zh-TW" altLang="en-US" sz="16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 rot="10800000">
            <a:off x="1331640" y="1084904"/>
            <a:ext cx="64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單位 職稱 </a:t>
            </a:r>
            <a:r>
              <a:rPr lang="zh-TW" altLang="en-US" sz="40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                                      </a:t>
            </a:r>
            <a:endParaRPr lang="zh-TW" altLang="en-US" sz="40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285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653484" y="260648"/>
            <a:ext cx="7812087" cy="5979600"/>
            <a:chOff x="1115616" y="404663"/>
            <a:chExt cx="7812087" cy="5979600"/>
          </a:xfrm>
        </p:grpSpPr>
        <p:pic>
          <p:nvPicPr>
            <p:cNvPr id="1026" name="Picture 2" descr="C:\Documents and Settings\use\桌面\會議桌牌\size01.jpg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404663"/>
              <a:ext cx="7812087" cy="59796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文字方塊 2"/>
            <p:cNvSpPr txBox="1"/>
            <p:nvPr/>
          </p:nvSpPr>
          <p:spPr>
            <a:xfrm>
              <a:off x="1794132" y="4144363"/>
              <a:ext cx="6480000" cy="923330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zh-TW" altLang="en-US" sz="5400" b="1" dirty="0" smtClean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單位</a:t>
              </a:r>
              <a:r>
                <a:rPr lang="zh-TW" altLang="en-US" sz="4400" b="1" dirty="0" smtClean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44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6" name="文字方塊 5"/>
          <p:cNvSpPr txBox="1"/>
          <p:nvPr/>
        </p:nvSpPr>
        <p:spPr>
          <a:xfrm>
            <a:off x="1332000" y="4747789"/>
            <a:ext cx="6480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職稱</a:t>
            </a:r>
            <a:endParaRPr lang="zh-TW" altLang="en-US" sz="54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 rot="10800000">
            <a:off x="1332001" y="1653529"/>
            <a:ext cx="6480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單位</a:t>
            </a:r>
            <a:endParaRPr lang="zh-TW" altLang="en-US" sz="54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 rot="10800000">
            <a:off x="1332001" y="844626"/>
            <a:ext cx="6480000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職稱</a:t>
            </a:r>
            <a:endParaRPr lang="zh-TW" altLang="en-US" sz="5400" b="1" dirty="0">
              <a:solidFill>
                <a:schemeClr val="accent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15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</Words>
  <Application>Microsoft Office PowerPoint</Application>
  <PresentationFormat>如螢幕大小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guaroro</dc:creator>
  <cp:lastModifiedBy>use</cp:lastModifiedBy>
  <cp:revision>26</cp:revision>
  <cp:lastPrinted>2013-03-07T07:58:15Z</cp:lastPrinted>
  <dcterms:created xsi:type="dcterms:W3CDTF">2013-03-06T08:29:18Z</dcterms:created>
  <dcterms:modified xsi:type="dcterms:W3CDTF">2013-03-26T02:20:28Z</dcterms:modified>
</cp:coreProperties>
</file>