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85" r:id="rId2"/>
  </p:sldMasterIdLst>
  <p:notesMasterIdLst>
    <p:notesMasterId r:id="rId15"/>
  </p:notesMasterIdLst>
  <p:sldIdLst>
    <p:sldId id="270" r:id="rId3"/>
    <p:sldId id="271" r:id="rId4"/>
    <p:sldId id="272" r:id="rId5"/>
    <p:sldId id="273" r:id="rId6"/>
    <p:sldId id="258" r:id="rId7"/>
    <p:sldId id="257" r:id="rId8"/>
    <p:sldId id="260" r:id="rId9"/>
    <p:sldId id="268" r:id="rId10"/>
    <p:sldId id="269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72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788DB-D725-4A0C-AEC0-22B7C3BBE4B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F030-AD5C-4188-8926-DA4922CF9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3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 descr="圖片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772400" cy="1470025"/>
          </a:xfrm>
        </p:spPr>
        <p:txBody>
          <a:bodyPr/>
          <a:lstStyle>
            <a:lvl1pPr>
              <a:defRPr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400800" cy="10667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D718-3E8F-4633-BBF9-D54AECC5EA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2FF4-3A94-40EA-8706-C5ECC6419D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 descr="圖片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8"/>
          <a:stretch>
            <a:fillRect/>
          </a:stretch>
        </p:blipFill>
        <p:spPr bwMode="auto">
          <a:xfrm>
            <a:off x="0" y="0"/>
            <a:ext cx="91440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772400" cy="1470025"/>
          </a:xfrm>
        </p:spPr>
        <p:txBody>
          <a:bodyPr/>
          <a:lstStyle>
            <a:lvl1pPr>
              <a:defRPr b="1"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400800" cy="6646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99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2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 descr="圖片2 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8" descr="taipei tech key rev.02212013 _頁面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7072362" cy="1143000"/>
          </a:xfrm>
        </p:spPr>
        <p:txBody>
          <a:bodyPr/>
          <a:lstStyle>
            <a:lvl1pPr algn="l">
              <a:defRPr sz="4000" b="1"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00595"/>
          </a:xfrm>
        </p:spPr>
        <p:txBody>
          <a:bodyPr/>
          <a:lstStyle>
            <a:lvl1pPr>
              <a:defRPr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923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E195-490D-490E-BD6E-8FFF1370403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94D9-20E1-48D9-B359-1D97CE9C8A2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6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F291-21B3-4911-AE7E-397D908415D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810E-F331-484E-AB08-98538A65949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2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B92D-EEA2-4F82-9DA4-A6189B83CAB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2304-1B3C-4BD5-9F8E-82B5EFCCF9F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F2B8-8D00-4DCF-91AA-1D16D12CF00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CA6B-6B1C-4C42-BE88-F21EBB8EBE4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E318-42F0-468F-B79A-5ED29D64EEA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AAF1-AC5D-4B39-8E29-D14F7DD8C85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46CB-A2E6-4474-BE34-592BA807EFA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5276-BABC-4A93-A840-A4834B40AA5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4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2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 descr="圖片2 (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7072362" cy="1143000"/>
          </a:xfrm>
        </p:spPr>
        <p:txBody>
          <a:bodyPr/>
          <a:lstStyle>
            <a:lvl1pPr algn="l">
              <a:defRPr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00595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1532-D593-41AE-8AF0-076343775C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428F-80E7-40A4-8C90-399B3FC71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2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717E-F930-464D-9E30-C0473C5AB23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1A73-F5B4-423A-8ECF-1249F31561B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20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4767-108E-4057-9870-4793BABDE81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A663-B574-4769-A7DD-56E3D2B034B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6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1FAB-350A-41B4-BF58-5E6CFABC7B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8C6D-DAAF-49E9-AABF-D86A060EDE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0F23-136F-4A5C-A4FB-9F8826D29E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090C-4586-4B4D-83DD-DD8A6644B0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08F4-4D06-4726-A14A-4CEFDC58CF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8852-20F3-43B3-A701-C6CD111E39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2C39-FC62-49C3-A257-335E5F0742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D2FE91-F8EB-41C8-A549-A7BB6FFFAD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EA71EC-6A13-4B72-A9B9-D83B22AEA9A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2F2ED5-032D-4931-8275-0FFF95C75B6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8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016375"/>
            <a:ext cx="68405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64" y="4827587"/>
            <a:ext cx="64738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60000" y="0"/>
            <a:ext cx="6840000" cy="1080000"/>
          </a:xfrm>
        </p:spPr>
        <p:txBody>
          <a:bodyPr/>
          <a:lstStyle/>
          <a:p>
            <a:r>
              <a:rPr lang="zh-TW" altLang="en-US" dirty="0" smtClean="0"/>
              <a:t>重要業務公告</a:t>
            </a:r>
            <a:endParaRPr lang="en-US" altLang="zh-TW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0056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表格化或重點內容條列敘述皆可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若不敷使用，請自行增頁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60000" y="0"/>
            <a:ext cx="6840000" cy="1080000"/>
          </a:xfrm>
        </p:spPr>
        <p:txBody>
          <a:bodyPr/>
          <a:lstStyle/>
          <a:p>
            <a:r>
              <a:rPr lang="zh-TW" altLang="en-US" dirty="0" smtClean="0"/>
              <a:t>榮譽事蹟</a:t>
            </a:r>
            <a:endParaRPr lang="en-US" altLang="zh-TW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0056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事蹟描述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照片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若不敷使用，請自行增頁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60000" y="0"/>
            <a:ext cx="6840000" cy="1080000"/>
          </a:xfrm>
        </p:spPr>
        <p:txBody>
          <a:bodyPr/>
          <a:lstStyle/>
          <a:p>
            <a:r>
              <a:rPr lang="zh-TW" altLang="en-US" dirty="0" smtClean="0"/>
              <a:t>其它</a:t>
            </a:r>
            <a:r>
              <a:rPr lang="en-US" altLang="zh-TW" dirty="0" smtClean="0"/>
              <a:t>/</a:t>
            </a:r>
            <a:r>
              <a:rPr lang="zh-TW" altLang="en-US" dirty="0" smtClean="0"/>
              <a:t>附件</a:t>
            </a:r>
            <a:endParaRPr lang="en-US" altLang="zh-TW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00562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若不敷使用，請自行增頁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2000" y="3212977"/>
            <a:ext cx="7920000" cy="1224136"/>
          </a:xfrm>
        </p:spPr>
        <p:txBody>
          <a:bodyPr/>
          <a:lstStyle/>
          <a:p>
            <a:pPr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業務報告（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759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2000" y="3212977"/>
            <a:ext cx="7920000" cy="1224136"/>
          </a:xfrm>
        </p:spPr>
        <p:txBody>
          <a:bodyPr/>
          <a:lstStyle/>
          <a:p>
            <a:pPr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業務報告（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8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2000" y="3212977"/>
            <a:ext cx="7920000" cy="1224136"/>
          </a:xfrm>
        </p:spPr>
        <p:txBody>
          <a:bodyPr/>
          <a:lstStyle/>
          <a:p>
            <a:pPr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重點業務報告（大綱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23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2000" y="3212977"/>
            <a:ext cx="7920000" cy="1224136"/>
          </a:xfrm>
        </p:spPr>
        <p:txBody>
          <a:bodyPr/>
          <a:lstStyle/>
          <a:p>
            <a:pPr algn="ctr">
              <a:buNone/>
            </a:pPr>
            <a:r>
              <a:rPr lang="zh-TW" altLang="en-US" sz="4400" dirty="0" smtClean="0"/>
              <a:t>重要業務基本資料統計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60000" y="0"/>
            <a:ext cx="6840000" cy="1080000"/>
          </a:xfrm>
        </p:spPr>
        <p:txBody>
          <a:bodyPr/>
          <a:lstStyle/>
          <a:p>
            <a:r>
              <a:rPr lang="zh-TW" altLang="en-US" dirty="0" smtClean="0"/>
              <a:t>表格、圖表名稱</a:t>
            </a:r>
            <a:endParaRPr lang="en-US" altLang="zh-TW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00562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若不敷使用，請自行增頁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60000" y="0"/>
            <a:ext cx="6840000" cy="1080000"/>
          </a:xfrm>
        </p:spPr>
        <p:txBody>
          <a:bodyPr/>
          <a:lstStyle/>
          <a:p>
            <a:r>
              <a:rPr lang="zh-TW" altLang="en-US" dirty="0" smtClean="0"/>
              <a:t>已完成重點業務</a:t>
            </a:r>
            <a:endParaRPr lang="en-US" altLang="zh-TW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2966720"/>
        </p:xfrm>
        <a:graphic>
          <a:graphicData uri="http://schemas.openxmlformats.org/drawingml/2006/table">
            <a:tbl>
              <a:tblPr firstRow="1" bandRow="1"/>
              <a:tblGrid>
                <a:gridCol w="730424"/>
                <a:gridCol w="1152128"/>
                <a:gridCol w="4896544"/>
                <a:gridCol w="1450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業務單位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項目內容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備註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22818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若不敷使用，請自行增頁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450912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備註：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文字字型、大小可自行選擇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表格可自行改變顏色、美化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60000" y="0"/>
            <a:ext cx="6840000" cy="1080000"/>
          </a:xfrm>
        </p:spPr>
        <p:txBody>
          <a:bodyPr/>
          <a:lstStyle/>
          <a:p>
            <a:r>
              <a:rPr lang="zh-TW" altLang="en-US" dirty="0" smtClean="0"/>
              <a:t>進行中重點業務</a:t>
            </a:r>
            <a:endParaRPr lang="en-US" altLang="zh-TW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2966720"/>
        </p:xfrm>
        <a:graphic>
          <a:graphicData uri="http://schemas.openxmlformats.org/drawingml/2006/table">
            <a:tbl>
              <a:tblPr firstRow="1" bandRow="1"/>
              <a:tblGrid>
                <a:gridCol w="730424"/>
                <a:gridCol w="1152128"/>
                <a:gridCol w="4896544"/>
                <a:gridCol w="1450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業務單位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項目內容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備註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22818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若不敷使用，請自行增頁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450912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備註：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文字字型、大小可自行選擇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表格可自行改變顏色、美化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60000" y="0"/>
            <a:ext cx="6840000" cy="1080000"/>
          </a:xfrm>
        </p:spPr>
        <p:txBody>
          <a:bodyPr/>
          <a:lstStyle/>
          <a:p>
            <a:r>
              <a:rPr lang="zh-TW" altLang="en-US" dirty="0" smtClean="0"/>
              <a:t>擬辦重點業務</a:t>
            </a:r>
            <a:endParaRPr lang="en-US" altLang="zh-TW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2966720"/>
        </p:xfrm>
        <a:graphic>
          <a:graphicData uri="http://schemas.openxmlformats.org/drawingml/2006/table">
            <a:tbl>
              <a:tblPr firstRow="1" bandRow="1"/>
              <a:tblGrid>
                <a:gridCol w="730424"/>
                <a:gridCol w="1152128"/>
                <a:gridCol w="4896544"/>
                <a:gridCol w="1450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業務單位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項目內容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備註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228184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若不敷使用，請自行增頁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450912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備註：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文字字型、大小可自行選擇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表格可自行改變顏色、美化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UTPP1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TUTPP1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NTUTPP1</Template>
  <TotalTime>140</TotalTime>
  <Words>202</Words>
  <Application>Microsoft Office PowerPoint</Application>
  <PresentationFormat>如螢幕大小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Times New Roman</vt:lpstr>
      <vt:lpstr>NTUTPP1</vt:lpstr>
      <vt:lpstr>1_NTUTPP1</vt:lpstr>
      <vt:lpstr>PowerPoint 簡報</vt:lpstr>
      <vt:lpstr>PowerPoint 簡報</vt:lpstr>
      <vt:lpstr>PowerPoint 簡報</vt:lpstr>
      <vt:lpstr>PowerPoint 簡報</vt:lpstr>
      <vt:lpstr>PowerPoint 簡報</vt:lpstr>
      <vt:lpstr>表格、圖表名稱</vt:lpstr>
      <vt:lpstr>已完成重點業務</vt:lpstr>
      <vt:lpstr>進行中重點業務</vt:lpstr>
      <vt:lpstr>擬辦重點業務</vt:lpstr>
      <vt:lpstr>重要業務公告</vt:lpstr>
      <vt:lpstr>榮譽事蹟</vt:lpstr>
      <vt:lpstr>其它/附件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27</cp:revision>
  <dcterms:modified xsi:type="dcterms:W3CDTF">2018-07-19T02:27:12Z</dcterms:modified>
</cp:coreProperties>
</file>